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86A8F-8184-425B-8DDE-F6C62E29EE10}" type="datetimeFigureOut">
              <a:rPr lang="en-US" smtClean="0"/>
              <a:pPr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7CCF-10F1-4345-A1D4-9E38F2B5E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Sections 3.5 – 3.7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London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3.5 The Chain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Some functions are difficult to derive because they may be a function within another function</a:t>
            </a:r>
          </a:p>
          <a:p>
            <a:r>
              <a:rPr lang="en-US" sz="2400" dirty="0" smtClean="0"/>
              <a:t>To solve a derivative like this, always work from the outside to the inside, making sure to take the derivative of each part of the function.</a:t>
            </a:r>
          </a:p>
          <a:p>
            <a:r>
              <a:rPr lang="en-US" sz="2400" dirty="0" smtClean="0"/>
              <a:t>EX:                                                           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646738" y="2349500"/>
          <a:ext cx="287337" cy="541338"/>
        </p:xfrm>
        <a:graphic>
          <a:graphicData uri="http://schemas.openxmlformats.org/presentationml/2006/ole">
            <p:oleObj spid="_x0000_s2051" name="Equation" r:id="rId3" imgW="114120" imgH="21564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908800" y="2451100"/>
          <a:ext cx="228600" cy="431800"/>
        </p:xfrm>
        <a:graphic>
          <a:graphicData uri="http://schemas.openxmlformats.org/presentationml/2006/ole">
            <p:oleObj spid="_x0000_s2052" name="Equation" r:id="rId4" imgW="114120" imgH="21564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73588" y="5413375"/>
          <a:ext cx="358775" cy="677863"/>
        </p:xfrm>
        <a:graphic>
          <a:graphicData uri="http://schemas.openxmlformats.org/presentationml/2006/ole">
            <p:oleObj spid="_x0000_s2055" name="Equation" r:id="rId5" imgW="114120" imgH="215640" progId="Equation.3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447800" y="3581400"/>
          <a:ext cx="2034117" cy="563294"/>
        </p:xfrm>
        <a:graphic>
          <a:graphicData uri="http://schemas.openxmlformats.org/presentationml/2006/ole">
            <p:oleObj spid="_x0000_s2056" name="Equation" r:id="rId6" imgW="825480" imgH="228600" progId="Equation.3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447801" y="4114800"/>
          <a:ext cx="2679700" cy="485775"/>
        </p:xfrm>
        <a:graphic>
          <a:graphicData uri="http://schemas.openxmlformats.org/presentationml/2006/ole">
            <p:oleObj spid="_x0000_s2057" name="Equation" r:id="rId7" imgW="1180800" imgH="228600" progId="Equation.3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371600" y="4648200"/>
          <a:ext cx="2667000" cy="533400"/>
        </p:xfrm>
        <a:graphic>
          <a:graphicData uri="http://schemas.openxmlformats.org/presentationml/2006/ole">
            <p:oleObj spid="_x0000_s2058" name="Equation" r:id="rId8" imgW="1066680" imgH="228600" progId="Equation.3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334000" y="3581400"/>
          <a:ext cx="1746250" cy="551447"/>
        </p:xfrm>
        <a:graphic>
          <a:graphicData uri="http://schemas.openxmlformats.org/presentationml/2006/ole">
            <p:oleObj spid="_x0000_s2059" name="Equation" r:id="rId9" imgW="723600" imgH="228600" progId="Equation.3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5410200" y="4114800"/>
          <a:ext cx="2470150" cy="998538"/>
        </p:xfrm>
        <a:graphic>
          <a:graphicData uri="http://schemas.openxmlformats.org/presentationml/2006/ole">
            <p:oleObj spid="_x0000_s2060" name="Equation" r:id="rId10" imgW="11937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3.6 Implicit </a:t>
            </a:r>
            <a:r>
              <a:rPr lang="en-US" dirty="0" smtClean="0"/>
              <a:t>Differentiation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Some functions are defined by a relationship between x and y</a:t>
            </a:r>
          </a:p>
          <a:p>
            <a:endParaRPr lang="en-US" sz="2400" dirty="0" smtClean="0"/>
          </a:p>
          <a:p>
            <a:r>
              <a:rPr lang="en-US" sz="2400" dirty="0" smtClean="0"/>
              <a:t>Some of these equations may be hard to solve for y in order to easily </a:t>
            </a:r>
            <a:r>
              <a:rPr lang="en-US" sz="2400" dirty="0" smtClean="0"/>
              <a:t>integrate for just one value…so why not do it in terms of both?</a:t>
            </a:r>
          </a:p>
          <a:p>
            <a:r>
              <a:rPr lang="en-US" sz="2400" dirty="0" smtClean="0"/>
              <a:t>For any term that has y or has something being done to the y, add a </a:t>
            </a:r>
            <a:r>
              <a:rPr lang="en-US" sz="2400" dirty="0" err="1" smtClean="0"/>
              <a:t>dy</a:t>
            </a:r>
            <a:r>
              <a:rPr lang="en-US" sz="2400" dirty="0" smtClean="0"/>
              <a:t>/</a:t>
            </a:r>
            <a:r>
              <a:rPr lang="en-US" sz="2400" dirty="0" err="1" smtClean="0"/>
              <a:t>dx</a:t>
            </a:r>
            <a:r>
              <a:rPr lang="en-US" sz="2400" dirty="0" smtClean="0"/>
              <a:t> (this simply means, derivative of y in respect to x)</a:t>
            </a:r>
          </a:p>
          <a:p>
            <a:r>
              <a:rPr lang="en-US" sz="2400" dirty="0" smtClean="0"/>
              <a:t>Finally, isolate terms with </a:t>
            </a:r>
            <a:r>
              <a:rPr lang="en-US" sz="2400" dirty="0" err="1" smtClean="0"/>
              <a:t>dy</a:t>
            </a:r>
            <a:r>
              <a:rPr lang="en-US" sz="2400" dirty="0" smtClean="0"/>
              <a:t>/</a:t>
            </a:r>
            <a:r>
              <a:rPr lang="en-US" sz="2400" dirty="0" err="1" smtClean="0"/>
              <a:t>dx</a:t>
            </a:r>
            <a:r>
              <a:rPr lang="en-US" sz="2400" dirty="0" smtClean="0"/>
              <a:t> and solve for </a:t>
            </a:r>
            <a:r>
              <a:rPr lang="en-US" sz="2400" dirty="0" err="1" smtClean="0"/>
              <a:t>dy</a:t>
            </a:r>
            <a:r>
              <a:rPr lang="en-US" sz="2400" dirty="0" smtClean="0"/>
              <a:t>/</a:t>
            </a:r>
            <a:r>
              <a:rPr lang="en-US" sz="2400" dirty="0" err="1" smtClean="0"/>
              <a:t>dx</a:t>
            </a:r>
            <a:endParaRPr lang="en-US" sz="2400" dirty="0" smtClean="0"/>
          </a:p>
          <a:p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29000" y="1981200"/>
          <a:ext cx="1964267" cy="609600"/>
        </p:xfrm>
        <a:graphic>
          <a:graphicData uri="http://schemas.openxmlformats.org/presentationml/2006/ole">
            <p:oleObj spid="_x0000_s1027" name="Equation" r:id="rId3" imgW="736560" imgH="2286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09600" y="5029200"/>
          <a:ext cx="2029132" cy="806450"/>
        </p:xfrm>
        <a:graphic>
          <a:graphicData uri="http://schemas.openxmlformats.org/presentationml/2006/ole">
            <p:oleObj spid="_x0000_s1028" name="Equation" r:id="rId4" imgW="990360" imgH="39348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048000" y="4953000"/>
          <a:ext cx="1675384" cy="1231900"/>
        </p:xfrm>
        <a:graphic>
          <a:graphicData uri="http://schemas.openxmlformats.org/presentationml/2006/ole">
            <p:oleObj spid="_x0000_s1029" name="Equation" r:id="rId5" imgW="863280" imgH="634680" progId="Equation.3">
              <p:embed/>
            </p:oleObj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2667000" y="54102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715000" y="4953000"/>
          <a:ext cx="1327150" cy="826339"/>
        </p:xfrm>
        <a:graphic>
          <a:graphicData uri="http://schemas.openxmlformats.org/presentationml/2006/ole">
            <p:oleObj spid="_x0000_s1030" name="Equation" r:id="rId6" imgW="672840" imgH="419040" progId="Equation.3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4800600" y="54102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3.7 Derivates of Logarithmic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derivate of a logarithmic function is simply 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derivative of a natural log function is: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28900" y="2035175"/>
          <a:ext cx="3840163" cy="776288"/>
        </p:xfrm>
        <a:graphic>
          <a:graphicData uri="http://schemas.openxmlformats.org/presentationml/2006/ole">
            <p:oleObj spid="_x0000_s16386" name="Equation" r:id="rId3" imgW="2070000" imgH="419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590800" y="3429000"/>
          <a:ext cx="3459162" cy="857250"/>
        </p:xfrm>
        <a:graphic>
          <a:graphicData uri="http://schemas.openxmlformats.org/presentationml/2006/ole">
            <p:oleObj spid="_x0000_s16387" name="Equation" r:id="rId4" imgW="16887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Examples</a:t>
            </a:r>
            <a:endParaRPr lang="en-US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>
            <p:ph idx="1"/>
          </p:nvPr>
        </p:nvGraphicFramePr>
        <p:xfrm>
          <a:off x="838200" y="2133600"/>
          <a:ext cx="2959100" cy="3381829"/>
        </p:xfrm>
        <a:graphic>
          <a:graphicData uri="http://schemas.openxmlformats.org/presentationml/2006/ole">
            <p:oleObj spid="_x0000_s17410" name="Equation" r:id="rId3" imgW="888840" imgH="1015920" progId="Equation.3">
              <p:embed/>
            </p:oleObj>
          </a:graphicData>
        </a:graphic>
      </p:graphicFrame>
      <p:cxnSp>
        <p:nvCxnSpPr>
          <p:cNvPr id="6" name="Straight Connector 5"/>
          <p:cNvCxnSpPr>
            <a:stCxn id="2" idx="2"/>
          </p:cNvCxnSpPr>
          <p:nvPr/>
        </p:nvCxnSpPr>
        <p:spPr>
          <a:xfrm rot="5400000">
            <a:off x="1966119" y="4023519"/>
            <a:ext cx="52117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5029200" y="2057400"/>
          <a:ext cx="3722743" cy="3429000"/>
        </p:xfrm>
        <a:graphic>
          <a:graphicData uri="http://schemas.openxmlformats.org/presentationml/2006/ole">
            <p:oleObj spid="_x0000_s17411" name="Equation" r:id="rId4" imgW="1130040" imgH="1041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169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Equation</vt:lpstr>
      <vt:lpstr>Microsoft Equation 3.0</vt:lpstr>
      <vt:lpstr> Sections 3.5 – 3.7</vt:lpstr>
      <vt:lpstr>Section 3.5 The Chain Rule</vt:lpstr>
      <vt:lpstr>Section 3.6 Implicit Differentiation</vt:lpstr>
      <vt:lpstr>Section 3.7 Derivates of Logarithmic Functions</vt:lpstr>
      <vt:lpstr>Logarithmic Examples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Implicit Differentiation </dc:title>
  <dc:creator> </dc:creator>
  <cp:lastModifiedBy> </cp:lastModifiedBy>
  <cp:revision>7</cp:revision>
  <dcterms:created xsi:type="dcterms:W3CDTF">2009-06-02T13:57:25Z</dcterms:created>
  <dcterms:modified xsi:type="dcterms:W3CDTF">2009-06-03T13:57:34Z</dcterms:modified>
</cp:coreProperties>
</file>