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CFBE4-3C68-411E-9300-ED3751A231E2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316B2-2A28-4061-8791-BE95C1FE0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Position, Velocity, and Acceleration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223" t="20203" r="16328" b="10768"/>
          <a:stretch>
            <a:fillRect/>
          </a:stretch>
        </p:blipFill>
        <p:spPr bwMode="auto">
          <a:xfrm>
            <a:off x="-1" y="1066800"/>
            <a:ext cx="9199757" cy="571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A(t) is the slope of the v(t) equation</a:t>
            </a:r>
          </a:p>
          <a:p>
            <a:r>
              <a:rPr lang="en-US" dirty="0" smtClean="0"/>
              <a:t>Position is the integral of velocity, so                       is equal to the displacement from the starting point at t=x</a:t>
            </a:r>
          </a:p>
          <a:p>
            <a:r>
              <a:rPr lang="en-US" dirty="0" smtClean="0"/>
              <a:t>Someone always turns around when the velocity graph goes from the 4</a:t>
            </a:r>
            <a:r>
              <a:rPr lang="en-US" baseline="30000" dirty="0" smtClean="0"/>
              <a:t>th</a:t>
            </a:r>
            <a:r>
              <a:rPr lang="en-US" dirty="0" smtClean="0"/>
              <a:t> to 1</a:t>
            </a:r>
            <a:r>
              <a:rPr lang="en-US" baseline="30000" dirty="0" smtClean="0"/>
              <a:t>st</a:t>
            </a:r>
            <a:r>
              <a:rPr lang="en-US" dirty="0" smtClean="0"/>
              <a:t> or 1</a:t>
            </a:r>
            <a:r>
              <a:rPr lang="en-US" baseline="30000" dirty="0" smtClean="0"/>
              <a:t>st</a:t>
            </a:r>
            <a:r>
              <a:rPr lang="en-US" dirty="0" smtClean="0"/>
              <a:t> to 4</a:t>
            </a:r>
            <a:r>
              <a:rPr lang="en-US" baseline="30000" dirty="0" smtClean="0"/>
              <a:t>th</a:t>
            </a:r>
            <a:r>
              <a:rPr lang="en-US" dirty="0" smtClean="0"/>
              <a:t> quadrant.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097713" y="2133600"/>
          <a:ext cx="1044575" cy="811213"/>
        </p:xfrm>
        <a:graphic>
          <a:graphicData uri="http://schemas.openxmlformats.org/presentationml/2006/ole">
            <p:oleObj spid="_x0000_s6146" name="Equation" r:id="rId3" imgW="6220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2000" y="3505200"/>
            <a:ext cx="746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038600" y="3429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3238500" y="39243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9400" y="4648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</a:t>
            </a:r>
          </a:p>
          <a:p>
            <a:r>
              <a:rPr lang="en-US" dirty="0" smtClean="0"/>
              <a:t>       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2000" y="3505200"/>
            <a:ext cx="746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038600" y="3429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3238500" y="3924300"/>
            <a:ext cx="762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9400" y="46482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Position</a:t>
            </a:r>
          </a:p>
          <a:p>
            <a:r>
              <a:rPr lang="en-US" dirty="0" smtClean="0"/>
              <a:t>       x</a:t>
            </a:r>
            <a:r>
              <a:rPr lang="en-US" sz="1000" dirty="0" smtClean="0"/>
              <a:t>i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086600" y="3429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6515100" y="4152900"/>
            <a:ext cx="914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48400" y="48006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</a:t>
            </a:r>
          </a:p>
          <a:p>
            <a:r>
              <a:rPr lang="en-US" dirty="0" smtClean="0"/>
              <a:t>Position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x</a:t>
            </a:r>
            <a:r>
              <a:rPr lang="en-US" sz="1000" dirty="0" err="1" smtClean="0"/>
              <a:t>f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4000500" y="2857500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114800" y="2819400"/>
            <a:ext cx="2971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971506" y="2857500"/>
            <a:ext cx="2293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48200" y="1828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Displacement</a:t>
            </a:r>
            <a:endParaRPr lang="en-US" dirty="0" smtClean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105400" y="2133600"/>
          <a:ext cx="370114" cy="304800"/>
        </p:xfrm>
        <a:graphic>
          <a:graphicData uri="http://schemas.openxmlformats.org/presentationml/2006/ole">
            <p:oleObj spid="_x0000_s4098" name="Equation" r:id="rId3" imgW="21564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Average Velocity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3657600"/>
            <a:ext cx="6553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057400" y="3581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38400" y="3810000"/>
            <a:ext cx="426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781800" y="3581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33600" y="3200400"/>
            <a:ext cx="464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629400" y="32004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2057400" y="32004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19200" y="4343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Starts here at a certain time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477000" y="42672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Stops here at a certain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028E-8 L 0.51667 3.70028E-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Average Velocity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3657600"/>
            <a:ext cx="6553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057400" y="3581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09800" y="3884612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743200" y="3581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33600" y="3200400"/>
            <a:ext cx="60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591594" y="3199606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2057400" y="32004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19200" y="4343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Starts here at a certain time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895600" y="27432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Stops here at a certain time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48006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accurate the smaller the change 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028E-8 L 0.075 3.70028E-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Instantaneous 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the very small change in position over the very small change of time to be more accurate</a:t>
            </a:r>
          </a:p>
          <a:p>
            <a:r>
              <a:rPr lang="en-US" dirty="0" smtClean="0"/>
              <a:t>This will be equal to the slope of the position curve at a certain point</a:t>
            </a:r>
          </a:p>
          <a:p>
            <a:r>
              <a:rPr lang="en-US" dirty="0" smtClean="0"/>
              <a:t>Therefore         is equal to the velocity at that point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743200" y="4191000"/>
          <a:ext cx="381000" cy="609600"/>
        </p:xfrm>
        <a:graphic>
          <a:graphicData uri="http://schemas.openxmlformats.org/presentationml/2006/ole">
            <p:oleObj spid="_x0000_s1026" name="Equation" r:id="rId3" imgW="215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Instantaneous Acceleration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concept applies as velocity because acceleration is the change of velocity over time</a:t>
            </a:r>
          </a:p>
          <a:p>
            <a:r>
              <a:rPr lang="en-US" dirty="0" smtClean="0"/>
              <a:t>So the slope of the velocity equation give the acceleration at that point</a:t>
            </a:r>
          </a:p>
          <a:p>
            <a:r>
              <a:rPr lang="en-US" dirty="0" smtClean="0"/>
              <a:t>Therefore acceleration is equal to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52600" y="2514600"/>
          <a:ext cx="381000" cy="621632"/>
        </p:xfrm>
        <a:graphic>
          <a:graphicData uri="http://schemas.openxmlformats.org/presentationml/2006/ole">
            <p:oleObj spid="_x0000_s2050" name="Equation" r:id="rId3" imgW="241200" imgH="393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553200" y="4191000"/>
          <a:ext cx="381000" cy="694765"/>
        </p:xfrm>
        <a:graphic>
          <a:graphicData uri="http://schemas.openxmlformats.org/presentationml/2006/ole">
            <p:oleObj spid="_x0000_s2051" name="Equation" r:id="rId4" imgW="215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position of a particle is given by</a:t>
            </a:r>
          </a:p>
          <a:p>
            <a:endParaRPr lang="en-US" dirty="0" smtClean="0"/>
          </a:p>
          <a:p>
            <a:r>
              <a:rPr lang="en-US" dirty="0" smtClean="0"/>
              <a:t>Since                    and </a:t>
            </a:r>
          </a:p>
          <a:p>
            <a:endParaRPr lang="en-US" dirty="0" smtClean="0"/>
          </a:p>
          <a:p>
            <a:r>
              <a:rPr lang="en-US" dirty="0" smtClean="0"/>
              <a:t>And since                     and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90600" y="2209799"/>
          <a:ext cx="2133600" cy="688975"/>
        </p:xfrm>
        <a:graphic>
          <a:graphicData uri="http://schemas.openxmlformats.org/presentationml/2006/ole">
            <p:oleObj spid="_x0000_s3074" name="Equation" r:id="rId3" imgW="1218960" imgH="393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57400" y="2895600"/>
          <a:ext cx="1404938" cy="381000"/>
        </p:xfrm>
        <a:graphic>
          <a:graphicData uri="http://schemas.openxmlformats.org/presentationml/2006/ole">
            <p:oleObj spid="_x0000_s3075" name="Equation" r:id="rId4" imgW="749160" imgH="2030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495800" y="2819400"/>
          <a:ext cx="1914525" cy="457200"/>
        </p:xfrm>
        <a:graphic>
          <a:graphicData uri="http://schemas.openxmlformats.org/presentationml/2006/ole">
            <p:oleObj spid="_x0000_s3076" name="Equation" r:id="rId5" imgW="850680" imgH="2030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981200" y="3352800"/>
          <a:ext cx="2438400" cy="609600"/>
        </p:xfrm>
        <a:graphic>
          <a:graphicData uri="http://schemas.openxmlformats.org/presentationml/2006/ole">
            <p:oleObj spid="_x0000_s3077" name="Equation" r:id="rId6" imgW="812520" imgH="2030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666999" y="4038600"/>
          <a:ext cx="1685925" cy="457200"/>
        </p:xfrm>
        <a:graphic>
          <a:graphicData uri="http://schemas.openxmlformats.org/presentationml/2006/ole">
            <p:oleObj spid="_x0000_s3078" name="Equation" r:id="rId7" imgW="749160" imgH="20304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105400" y="4038600"/>
          <a:ext cx="1295400" cy="460587"/>
        </p:xfrm>
        <a:graphic>
          <a:graphicData uri="http://schemas.openxmlformats.org/presentationml/2006/ole">
            <p:oleObj spid="_x0000_s3079" name="Equation" r:id="rId8" imgW="571320" imgH="20304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981200" y="4648200"/>
          <a:ext cx="1600200" cy="609599"/>
        </p:xfrm>
        <a:graphic>
          <a:graphicData uri="http://schemas.openxmlformats.org/presentationml/2006/ole">
            <p:oleObj spid="_x0000_s3080" name="Equation" r:id="rId9" imgW="5331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backwards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an acceleration or velocity equation will be given instead</a:t>
            </a:r>
          </a:p>
          <a:p>
            <a:r>
              <a:rPr lang="en-US" dirty="0" smtClean="0"/>
              <a:t>In that case, you will have to reverse differentiate, or integrate</a:t>
            </a:r>
          </a:p>
          <a:p>
            <a:r>
              <a:rPr lang="en-US" dirty="0" smtClean="0"/>
              <a:t>Solve for C each time you integrate before integrating again, with the given information.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242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Microsoft Equation 3.0</vt:lpstr>
      <vt:lpstr>Position, Velocity, and Acceleration</vt:lpstr>
      <vt:lpstr>Position</vt:lpstr>
      <vt:lpstr>Displacement</vt:lpstr>
      <vt:lpstr>Average Velocity</vt:lpstr>
      <vt:lpstr>Average Velocity</vt:lpstr>
      <vt:lpstr>Instantaneous Velocity</vt:lpstr>
      <vt:lpstr>Instantaneous Acceleration</vt:lpstr>
      <vt:lpstr>Practice Problems</vt:lpstr>
      <vt:lpstr>Going backwards</vt:lpstr>
      <vt:lpstr>Practice problem</vt:lpstr>
      <vt:lpstr>Guidelines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Position, Velocity, and Acceleration</dc:title>
  <dc:creator> </dc:creator>
  <cp:lastModifiedBy> </cp:lastModifiedBy>
  <cp:revision>7</cp:revision>
  <dcterms:created xsi:type="dcterms:W3CDTF">2009-06-02T14:21:26Z</dcterms:created>
  <dcterms:modified xsi:type="dcterms:W3CDTF">2009-06-03T14:24:16Z</dcterms:modified>
</cp:coreProperties>
</file>