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705A1B-250F-415D-B3D9-007C07C9327D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B513D9F-5E46-4E99-AE3D-D187A37F54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1_206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4E2E7"/>
              </a:clrFrom>
              <a:clrTo>
                <a:srgbClr val="E4E2E7">
                  <a:alpha val="0"/>
                </a:srgbClr>
              </a:clrTo>
            </a:clrChange>
            <a:lum bright="15000"/>
          </a:blip>
          <a:srcRect r="1587" b="2606"/>
          <a:stretch>
            <a:fillRect/>
          </a:stretch>
        </p:blipFill>
        <p:spPr>
          <a:xfrm>
            <a:off x="228600" y="1143000"/>
            <a:ext cx="47244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4615" y="1066800"/>
            <a:ext cx="7772400" cy="1829761"/>
          </a:xfrm>
        </p:spPr>
        <p:txBody>
          <a:bodyPr>
            <a:normAutofit/>
          </a:bodyPr>
          <a:lstStyle/>
          <a:p>
            <a:r>
              <a:rPr lang="en-US" sz="8000" dirty="0" smtClean="0"/>
              <a:t>Continuity</a:t>
            </a:r>
            <a:endParaRPr lang="en-US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f is continuous at a number c if</a:t>
            </a:r>
          </a:p>
          <a:p>
            <a:pPr lvl="1"/>
            <a:r>
              <a:rPr lang="en-US" dirty="0" smtClean="0"/>
              <a:t>lim f(x) = f(c)</a:t>
            </a:r>
          </a:p>
          <a:p>
            <a:pPr lvl="1">
              <a:buNone/>
            </a:pPr>
            <a:r>
              <a:rPr lang="en-US" baseline="30000" dirty="0" smtClean="0"/>
              <a:t>   x      c</a:t>
            </a:r>
          </a:p>
          <a:p>
            <a:r>
              <a:rPr lang="en-US" dirty="0" smtClean="0"/>
              <a:t>Otherwise, we say the function is </a:t>
            </a:r>
            <a:r>
              <a:rPr lang="en-US" i="1" dirty="0" smtClean="0"/>
              <a:t>discontinuous</a:t>
            </a:r>
            <a:endParaRPr lang="en-US" dirty="0" smtClean="0"/>
          </a:p>
          <a:p>
            <a:pPr lvl="1">
              <a:buNone/>
            </a:pPr>
            <a:endParaRPr lang="en-US" baseline="30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Continuity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60765" y="2376055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for a function to be continuous, it must meet the following requirements:</a:t>
            </a:r>
          </a:p>
          <a:p>
            <a:pPr lvl="1"/>
            <a:r>
              <a:rPr lang="en-US" dirty="0" smtClean="0"/>
              <a:t>f(c) exists</a:t>
            </a:r>
          </a:p>
          <a:p>
            <a:pPr lvl="1"/>
            <a:r>
              <a:rPr lang="en-US" dirty="0" smtClean="0"/>
              <a:t>l</a:t>
            </a:r>
            <a:r>
              <a:rPr lang="en-US" dirty="0" smtClean="0"/>
              <a:t>im f(x) exists</a:t>
            </a:r>
          </a:p>
          <a:p>
            <a:pPr lvl="1">
              <a:buNone/>
            </a:pPr>
            <a:r>
              <a:rPr lang="en-US" baseline="30000" dirty="0" smtClean="0"/>
              <a:t>   </a:t>
            </a:r>
            <a:r>
              <a:rPr lang="en-US" baseline="30000" dirty="0" smtClean="0"/>
              <a:t>x      c</a:t>
            </a:r>
          </a:p>
          <a:p>
            <a:pPr lvl="1"/>
            <a:r>
              <a:rPr lang="en-US" dirty="0" smtClean="0"/>
              <a:t>lim f(x) = f(c)</a:t>
            </a:r>
          </a:p>
          <a:p>
            <a:pPr lvl="1">
              <a:buNone/>
            </a:pPr>
            <a:r>
              <a:rPr lang="en-US" baseline="30000" dirty="0" smtClean="0"/>
              <a:t>   </a:t>
            </a:r>
            <a:r>
              <a:rPr lang="en-US" baseline="30000" dirty="0" smtClean="0"/>
              <a:t>x      </a:t>
            </a:r>
            <a:r>
              <a:rPr lang="en-US" baseline="30000" dirty="0" smtClean="0"/>
              <a:t>c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Conditions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267690" y="385849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267685" y="317959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is continuous from the right at a number c if</a:t>
            </a:r>
          </a:p>
          <a:p>
            <a:pPr lvl="1"/>
            <a:r>
              <a:rPr lang="en-US" dirty="0" smtClean="0"/>
              <a:t>lim f(x) = f(c)</a:t>
            </a:r>
          </a:p>
          <a:p>
            <a:pPr lvl="1">
              <a:buNone/>
            </a:pPr>
            <a:r>
              <a:rPr lang="en-US" baseline="30000" dirty="0" smtClean="0"/>
              <a:t>   </a:t>
            </a:r>
            <a:r>
              <a:rPr lang="en-US" baseline="30000" dirty="0" smtClean="0"/>
              <a:t> x      c</a:t>
            </a:r>
            <a:r>
              <a:rPr lang="en-US" baseline="50000" dirty="0" smtClean="0"/>
              <a:t>+</a:t>
            </a:r>
            <a:endParaRPr lang="en-US" baseline="50000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function is continuous from the </a:t>
            </a:r>
            <a:r>
              <a:rPr lang="en-US" dirty="0" smtClean="0"/>
              <a:t>left </a:t>
            </a:r>
            <a:r>
              <a:rPr lang="en-US" dirty="0" smtClean="0"/>
              <a:t>at a number c if</a:t>
            </a:r>
          </a:p>
          <a:p>
            <a:pPr lvl="1"/>
            <a:r>
              <a:rPr lang="en-US" dirty="0" smtClean="0"/>
              <a:t>lim f(x) = f(c)</a:t>
            </a:r>
          </a:p>
          <a:p>
            <a:pPr lvl="1">
              <a:buNone/>
            </a:pPr>
            <a:r>
              <a:rPr lang="en-US" baseline="30000" dirty="0" smtClean="0"/>
              <a:t>    </a:t>
            </a:r>
            <a:r>
              <a:rPr lang="en-US" baseline="30000" dirty="0" smtClean="0"/>
              <a:t>x      </a:t>
            </a:r>
            <a:r>
              <a:rPr lang="en-US" baseline="30000" dirty="0" smtClean="0"/>
              <a:t>c</a:t>
            </a:r>
            <a:r>
              <a:rPr lang="en-US" baseline="50000" dirty="0" smtClean="0"/>
              <a:t>-</a:t>
            </a:r>
            <a:endParaRPr lang="en-US" baseline="500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and Right Continuity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330040" y="277785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316180" y="431575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f is continuous on a certain interval if it is continuous at every number in the interval</a:t>
            </a:r>
          </a:p>
          <a:p>
            <a:pPr lvl="1"/>
            <a:r>
              <a:rPr lang="en-US" dirty="0" smtClean="0"/>
              <a:t>At an endpoint on the interval, it only needs to be continuous from the right or the left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 on an Interval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f and g are continuous at a and c is a constant, then the following functions are also continuous at a</a:t>
            </a:r>
          </a:p>
          <a:p>
            <a:pPr lvl="1"/>
            <a:r>
              <a:rPr lang="en-US" dirty="0" smtClean="0"/>
              <a:t>f+g</a:t>
            </a:r>
          </a:p>
          <a:p>
            <a:pPr lvl="1"/>
            <a:r>
              <a:rPr lang="en-US" dirty="0" smtClean="0"/>
              <a:t>f-g</a:t>
            </a:r>
          </a:p>
          <a:p>
            <a:pPr lvl="1"/>
            <a:r>
              <a:rPr lang="en-US" dirty="0" smtClean="0"/>
              <a:t>cf</a:t>
            </a:r>
          </a:p>
          <a:p>
            <a:pPr lvl="1"/>
            <a:r>
              <a:rPr lang="en-US" dirty="0" smtClean="0"/>
              <a:t>fg</a:t>
            </a:r>
          </a:p>
          <a:p>
            <a:pPr lvl="1"/>
            <a:r>
              <a:rPr lang="en-US" dirty="0" smtClean="0"/>
              <a:t>f/g if g(a) is ≠ 0</a:t>
            </a:r>
          </a:p>
          <a:p>
            <a:r>
              <a:rPr lang="en-US" dirty="0" smtClean="0"/>
              <a:t>If g is continuous at a and f is continuous at g(a), then f(g(x)) is continuous at 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Properties of Continuous Functions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that f is continuous on the closed interval [a,b] and let N be any number strictly between f(a) and f(b). Then there exists a number c in (a,b) such that f(c) = N.</a:t>
            </a:r>
          </a:p>
          <a:p>
            <a:r>
              <a:rPr lang="en-US" dirty="0" smtClean="0"/>
              <a:t>In English, this means that a continuous function takes on every intermediate value between the function values f(a) and f(b)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Intermediate Value </a:t>
            </a:r>
            <a:r>
              <a:rPr lang="en-US" dirty="0" err="1" smtClean="0"/>
              <a:t>Theorum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Removable Discontinuity</a:t>
            </a:r>
          </a:p>
          <a:p>
            <a:pPr lvl="1"/>
            <a:r>
              <a:rPr lang="en-US" dirty="0" smtClean="0"/>
              <a:t>Holes</a:t>
            </a:r>
          </a:p>
          <a:p>
            <a:r>
              <a:rPr lang="en-US" dirty="0" smtClean="0"/>
              <a:t>Non Removable Discontinuity</a:t>
            </a:r>
          </a:p>
          <a:p>
            <a:pPr lvl="1"/>
            <a:r>
              <a:rPr lang="en-US" dirty="0" smtClean="0"/>
              <a:t>Infinite Discontinuity</a:t>
            </a:r>
          </a:p>
          <a:p>
            <a:pPr lvl="1"/>
            <a:r>
              <a:rPr lang="en-US" dirty="0" smtClean="0"/>
              <a:t>Jump Discontinuity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Discontinuity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</TotalTime>
  <Words>297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Continuity</vt:lpstr>
      <vt:lpstr>Definition of Continuity</vt:lpstr>
      <vt:lpstr>Three Conditions</vt:lpstr>
      <vt:lpstr>Left and Right Continuity</vt:lpstr>
      <vt:lpstr>Continuity on an Interval</vt:lpstr>
      <vt:lpstr>Properties of Continuous Functions</vt:lpstr>
      <vt:lpstr>The Intermediate Value Theorum</vt:lpstr>
      <vt:lpstr>Types of Discontinuity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</dc:creator>
  <cp:lastModifiedBy>Liz</cp:lastModifiedBy>
  <cp:revision>14</cp:revision>
  <dcterms:created xsi:type="dcterms:W3CDTF">2009-06-09T08:02:47Z</dcterms:created>
  <dcterms:modified xsi:type="dcterms:W3CDTF">2009-06-09T10:23:08Z</dcterms:modified>
</cp:coreProperties>
</file>