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4.wmf"/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drawings/_rels/vmlDrawing3.vml.rels><?xml version="1.0" encoding="UTF-8" standalone="yes"?>
<Relationships xmlns="http://schemas.openxmlformats.org/package/2006/relationships"><Relationship Id="rId2" Type="http://schemas.openxmlformats.org/officeDocument/2006/relationships/image" Target="../media/image6.wmf"/><Relationship Id="rId1" Type="http://schemas.openxmlformats.org/officeDocument/2006/relationships/image" Target="../media/image5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9.wmf"/><Relationship Id="rId2" Type="http://schemas.openxmlformats.org/officeDocument/2006/relationships/image" Target="../media/image8.wmf"/><Relationship Id="rId1" Type="http://schemas.openxmlformats.org/officeDocument/2006/relationships/image" Target="../media/image7.wmf"/></Relationships>
</file>

<file path=ppt/media/image1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2060">
            <a:alpha val="72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B2BCBA-527F-4601-B3D2-706F632041E5}" type="datetimeFigureOut">
              <a:rPr lang="en-US" smtClean="0"/>
              <a:pPr/>
              <a:t>6/4/2009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9119C1-EC6A-4EE5-A25A-95818054EE2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5" Type="http://schemas.openxmlformats.org/officeDocument/2006/relationships/oleObject" Target="../embeddings/oleObject4.bin"/><Relationship Id="rId4" Type="http://schemas.openxmlformats.org/officeDocument/2006/relationships/oleObject" Target="../embeddings/oleObject3.bin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6.bin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7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Relationship Id="rId5" Type="http://schemas.openxmlformats.org/officeDocument/2006/relationships/oleObject" Target="../embeddings/oleObject9.bin"/><Relationship Id="rId4" Type="http://schemas.openxmlformats.org/officeDocument/2006/relationships/oleObject" Target="../embeddings/oleObject8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438400" y="457200"/>
            <a:ext cx="425706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Average Value</a:t>
            </a:r>
            <a:endParaRPr lang="en-US" sz="5400" b="1" cap="none" spc="0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graphicFrame>
        <p:nvGraphicFramePr>
          <p:cNvPr id="7" name="Object 6"/>
          <p:cNvGraphicFramePr>
            <a:graphicFrameLocks noChangeAspect="1"/>
          </p:cNvGraphicFramePr>
          <p:nvPr/>
        </p:nvGraphicFramePr>
        <p:xfrm>
          <a:off x="914400" y="1600200"/>
          <a:ext cx="7218950" cy="3810000"/>
        </p:xfrm>
        <a:graphic>
          <a:graphicData uri="http://schemas.openxmlformats.org/presentationml/2006/ole">
            <p:oleObj spid="_x0000_s1026" name="Equation" r:id="rId3" imgW="914400" imgH="4824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09600" y="533400"/>
            <a:ext cx="76962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Arial Black" pitchFamily="34" charset="0"/>
              </a:rPr>
              <a:t>Let’s try an example:</a:t>
            </a:r>
          </a:p>
          <a:p>
            <a:endParaRPr lang="en-US" dirty="0"/>
          </a:p>
          <a:p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81000" y="1066800"/>
            <a:ext cx="7696200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  <a:latin typeface="Arial Black" pitchFamily="34" charset="0"/>
              </a:rPr>
              <a:t>Find the average value of the function  </a:t>
            </a:r>
          </a:p>
          <a:p>
            <a:r>
              <a:rPr lang="en-US" sz="2800" dirty="0">
                <a:solidFill>
                  <a:schemeClr val="bg1"/>
                </a:solidFill>
                <a:latin typeface="Arial Black" pitchFamily="34" charset="0"/>
              </a:rPr>
              <a:t>	</a:t>
            </a:r>
            <a:r>
              <a:rPr lang="en-US" sz="2800" dirty="0" smtClean="0">
                <a:solidFill>
                  <a:schemeClr val="bg1"/>
                </a:solidFill>
                <a:latin typeface="Arial Black" pitchFamily="34" charset="0"/>
              </a:rPr>
              <a:t>   on the interval [-2,3]</a:t>
            </a:r>
          </a:p>
          <a:p>
            <a:endParaRPr lang="en-US" dirty="0"/>
          </a:p>
          <a:p>
            <a:endParaRPr lang="en-US" dirty="0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/>
        </p:nvGraphicFramePr>
        <p:xfrm>
          <a:off x="457200" y="1524000"/>
          <a:ext cx="1244601" cy="457200"/>
        </p:xfrm>
        <a:graphic>
          <a:graphicData uri="http://schemas.openxmlformats.org/presentationml/2006/ole">
            <p:oleObj spid="_x0000_s2050" name="Equation" r:id="rId3" imgW="622080" imgH="228600" progId="Equation.3">
              <p:embed/>
            </p:oleObj>
          </a:graphicData>
        </a:graphic>
      </p:graphicFrame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3352800" y="2362200"/>
          <a:ext cx="2298700" cy="1149350"/>
        </p:xfrm>
        <a:graphic>
          <a:graphicData uri="http://schemas.openxmlformats.org/presentationml/2006/ole">
            <p:oleObj spid="_x0000_s2051" name="Equation" r:id="rId4" imgW="939600" imgH="469800" progId="Equation.3">
              <p:embed/>
            </p:oleObj>
          </a:graphicData>
        </a:graphic>
      </p:graphicFrame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3364606" y="3644721"/>
          <a:ext cx="2286000" cy="1295400"/>
        </p:xfrm>
        <a:graphic>
          <a:graphicData uri="http://schemas.openxmlformats.org/presentationml/2006/ole">
            <p:oleObj spid="_x0000_s2052" name="Equation" r:id="rId5" imgW="545760" imgH="469800" progId="Equation.3">
              <p:embed/>
            </p:oleObj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762000" y="2590800"/>
            <a:ext cx="2286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chemeClr val="bg1"/>
                </a:solidFill>
              </a:rPr>
              <a:t>Step 1</a:t>
            </a:r>
            <a:endParaRPr lang="en-US" sz="3200" b="1" dirty="0">
              <a:solidFill>
                <a:schemeClr val="bg1"/>
              </a:solidFill>
            </a:endParaRPr>
          </a:p>
        </p:txBody>
      </p:sp>
      <p:sp>
        <p:nvSpPr>
          <p:cNvPr id="8" name="Right Arrow 7"/>
          <p:cNvSpPr/>
          <p:nvPr/>
        </p:nvSpPr>
        <p:spPr>
          <a:xfrm>
            <a:off x="2057400" y="2667000"/>
            <a:ext cx="978408" cy="484632"/>
          </a:xfrm>
          <a:prstGeom prst="right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838200" y="4114800"/>
            <a:ext cx="2286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chemeClr val="bg1"/>
                </a:solidFill>
              </a:rPr>
              <a:t>Step </a:t>
            </a:r>
            <a:r>
              <a:rPr lang="en-US" sz="3200" b="1" dirty="0" smtClean="0">
                <a:solidFill>
                  <a:schemeClr val="bg1"/>
                </a:solidFill>
              </a:rPr>
              <a:t>2</a:t>
            </a:r>
            <a:endParaRPr lang="en-US" sz="3200" b="1" dirty="0">
              <a:solidFill>
                <a:schemeClr val="bg1"/>
              </a:solidFill>
            </a:endParaRPr>
          </a:p>
        </p:txBody>
      </p:sp>
      <p:sp>
        <p:nvSpPr>
          <p:cNvPr id="10" name="Right Arrow 9"/>
          <p:cNvSpPr/>
          <p:nvPr/>
        </p:nvSpPr>
        <p:spPr>
          <a:xfrm>
            <a:off x="2057400" y="4191000"/>
            <a:ext cx="978408" cy="484632"/>
          </a:xfrm>
          <a:prstGeom prst="right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/>
          <p:cNvGraphicFramePr>
            <a:graphicFrameLocks noChangeAspect="1"/>
          </p:cNvGraphicFramePr>
          <p:nvPr/>
        </p:nvGraphicFramePr>
        <p:xfrm>
          <a:off x="4800600" y="457200"/>
          <a:ext cx="2667000" cy="2489200"/>
        </p:xfrm>
        <a:graphic>
          <a:graphicData uri="http://schemas.openxmlformats.org/presentationml/2006/ole">
            <p:oleObj spid="_x0000_s15362" name="Equation" r:id="rId3" imgW="761760" imgH="711000" progId="Equation.3">
              <p:embed/>
            </p:oleObj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1295400" y="838200"/>
            <a:ext cx="2286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chemeClr val="bg1"/>
                </a:solidFill>
              </a:rPr>
              <a:t>Step </a:t>
            </a:r>
            <a:r>
              <a:rPr lang="en-US" sz="3200" b="1" dirty="0" smtClean="0">
                <a:solidFill>
                  <a:schemeClr val="bg1"/>
                </a:solidFill>
              </a:rPr>
              <a:t>3</a:t>
            </a:r>
            <a:endParaRPr lang="en-US" sz="3200" b="1" dirty="0">
              <a:solidFill>
                <a:schemeClr val="bg1"/>
              </a:solidFill>
            </a:endParaRPr>
          </a:p>
        </p:txBody>
      </p:sp>
      <p:sp>
        <p:nvSpPr>
          <p:cNvPr id="4" name="Right Arrow 3"/>
          <p:cNvSpPr/>
          <p:nvPr/>
        </p:nvSpPr>
        <p:spPr>
          <a:xfrm>
            <a:off x="2971800" y="914400"/>
            <a:ext cx="978408" cy="484632"/>
          </a:xfrm>
          <a:prstGeom prst="right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990600" y="4038600"/>
            <a:ext cx="2286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chemeClr val="bg1"/>
                </a:solidFill>
              </a:rPr>
              <a:t>Step </a:t>
            </a:r>
            <a:r>
              <a:rPr lang="en-US" sz="3200" b="1" dirty="0" smtClean="0">
                <a:solidFill>
                  <a:schemeClr val="bg1"/>
                </a:solidFill>
              </a:rPr>
              <a:t>4</a:t>
            </a:r>
            <a:endParaRPr lang="en-US" sz="3200" b="1" dirty="0">
              <a:solidFill>
                <a:schemeClr val="bg1"/>
              </a:solidFill>
            </a:endParaRPr>
          </a:p>
        </p:txBody>
      </p:sp>
      <p:sp>
        <p:nvSpPr>
          <p:cNvPr id="6" name="Right Arrow 5"/>
          <p:cNvSpPr/>
          <p:nvPr/>
        </p:nvSpPr>
        <p:spPr>
          <a:xfrm>
            <a:off x="2438400" y="4114800"/>
            <a:ext cx="978408" cy="484632"/>
          </a:xfrm>
          <a:prstGeom prst="right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5363" name="Object 3"/>
          <p:cNvGraphicFramePr>
            <a:graphicFrameLocks noChangeAspect="1"/>
          </p:cNvGraphicFramePr>
          <p:nvPr/>
        </p:nvGraphicFramePr>
        <p:xfrm>
          <a:off x="3587750" y="3873500"/>
          <a:ext cx="5245100" cy="1600200"/>
        </p:xfrm>
        <a:graphic>
          <a:graphicData uri="http://schemas.openxmlformats.org/presentationml/2006/ole">
            <p:oleObj spid="_x0000_s15363" name="Equation" r:id="rId4" imgW="1498320" imgH="4572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5800" y="914400"/>
            <a:ext cx="2286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chemeClr val="bg1"/>
                </a:solidFill>
              </a:rPr>
              <a:t>Step </a:t>
            </a:r>
            <a:r>
              <a:rPr lang="en-US" sz="3200" b="1" dirty="0" smtClean="0">
                <a:solidFill>
                  <a:schemeClr val="bg1"/>
                </a:solidFill>
              </a:rPr>
              <a:t>5</a:t>
            </a:r>
            <a:endParaRPr lang="en-US" sz="3200" b="1" dirty="0">
              <a:solidFill>
                <a:schemeClr val="bg1"/>
              </a:solidFill>
            </a:endParaRPr>
          </a:p>
        </p:txBody>
      </p:sp>
      <p:sp>
        <p:nvSpPr>
          <p:cNvPr id="3" name="Right Arrow 2"/>
          <p:cNvSpPr/>
          <p:nvPr/>
        </p:nvSpPr>
        <p:spPr>
          <a:xfrm>
            <a:off x="1981200" y="990600"/>
            <a:ext cx="978408" cy="484632"/>
          </a:xfrm>
          <a:prstGeom prst="right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6386" name="Object 2"/>
          <p:cNvGraphicFramePr>
            <a:graphicFrameLocks noChangeAspect="1"/>
          </p:cNvGraphicFramePr>
          <p:nvPr/>
        </p:nvGraphicFramePr>
        <p:xfrm>
          <a:off x="3886200" y="533400"/>
          <a:ext cx="3244850" cy="1600200"/>
        </p:xfrm>
        <a:graphic>
          <a:graphicData uri="http://schemas.openxmlformats.org/presentationml/2006/ole">
            <p:oleObj spid="_x0000_s16386" name="Equation" r:id="rId3" imgW="927000" imgH="457200" progId="Equation.3">
              <p:embed/>
            </p:oleObj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762000" y="3352800"/>
            <a:ext cx="2286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chemeClr val="bg1"/>
                </a:solidFill>
              </a:rPr>
              <a:t>Step </a:t>
            </a:r>
            <a:r>
              <a:rPr lang="en-US" sz="3200" b="1" dirty="0" smtClean="0">
                <a:solidFill>
                  <a:schemeClr val="bg1"/>
                </a:solidFill>
              </a:rPr>
              <a:t>6</a:t>
            </a:r>
            <a:endParaRPr lang="en-US" sz="3200" b="1" dirty="0">
              <a:solidFill>
                <a:schemeClr val="bg1"/>
              </a:solidFill>
            </a:endParaRPr>
          </a:p>
        </p:txBody>
      </p:sp>
      <p:sp>
        <p:nvSpPr>
          <p:cNvPr id="6" name="Right Arrow 5"/>
          <p:cNvSpPr/>
          <p:nvPr/>
        </p:nvSpPr>
        <p:spPr>
          <a:xfrm>
            <a:off x="2133600" y="3429000"/>
            <a:ext cx="978408" cy="484632"/>
          </a:xfrm>
          <a:prstGeom prst="right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6387" name="Object 3"/>
          <p:cNvGraphicFramePr>
            <a:graphicFrameLocks noChangeAspect="1"/>
          </p:cNvGraphicFramePr>
          <p:nvPr/>
        </p:nvGraphicFramePr>
        <p:xfrm>
          <a:off x="4572000" y="2743200"/>
          <a:ext cx="1600200" cy="1511300"/>
        </p:xfrm>
        <a:graphic>
          <a:graphicData uri="http://schemas.openxmlformats.org/presentationml/2006/ole">
            <p:oleObj spid="_x0000_s16387" name="Equation" r:id="rId4" imgW="457200" imgH="431640" progId="Equation.3">
              <p:embed/>
            </p:oleObj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838200" y="5105400"/>
            <a:ext cx="2286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chemeClr val="bg1"/>
                </a:solidFill>
              </a:rPr>
              <a:t>Answer</a:t>
            </a:r>
            <a:endParaRPr lang="en-US" sz="3200" b="1" dirty="0">
              <a:solidFill>
                <a:schemeClr val="bg1"/>
              </a:solidFill>
            </a:endParaRPr>
          </a:p>
        </p:txBody>
      </p:sp>
      <p:sp>
        <p:nvSpPr>
          <p:cNvPr id="9" name="Right Arrow 8"/>
          <p:cNvSpPr/>
          <p:nvPr/>
        </p:nvSpPr>
        <p:spPr>
          <a:xfrm>
            <a:off x="2362200" y="5181600"/>
            <a:ext cx="978408" cy="484632"/>
          </a:xfrm>
          <a:prstGeom prst="rightArrow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6388" name="Object 4"/>
          <p:cNvGraphicFramePr>
            <a:graphicFrameLocks noChangeAspect="1"/>
          </p:cNvGraphicFramePr>
          <p:nvPr/>
        </p:nvGraphicFramePr>
        <p:xfrm>
          <a:off x="4953000" y="4867275"/>
          <a:ext cx="533400" cy="1377950"/>
        </p:xfrm>
        <a:graphic>
          <a:graphicData uri="http://schemas.openxmlformats.org/presentationml/2006/ole">
            <p:oleObj spid="_x0000_s16388" name="Equation" r:id="rId5" imgW="15228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27</Words>
  <Application>Microsoft Office PowerPoint</Application>
  <PresentationFormat>On-screen Show (4:3)</PresentationFormat>
  <Paragraphs>11</Paragraphs>
  <Slides>4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Office Theme</vt:lpstr>
      <vt:lpstr>Equation</vt:lpstr>
      <vt:lpstr>Microsoft Equation 3.0</vt:lpstr>
      <vt:lpstr>Slide 1</vt:lpstr>
      <vt:lpstr>Slide 2</vt:lpstr>
      <vt:lpstr>Slide 3</vt:lpstr>
      <vt:lpstr>Slide 4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 </dc:creator>
  <cp:lastModifiedBy> </cp:lastModifiedBy>
  <cp:revision>15</cp:revision>
  <dcterms:created xsi:type="dcterms:W3CDTF">2009-06-03T14:18:39Z</dcterms:created>
  <dcterms:modified xsi:type="dcterms:W3CDTF">2009-06-04T14:00:55Z</dcterms:modified>
</cp:coreProperties>
</file>

<file path=docProps/thumbnail.jpeg>
</file>