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BCBA-527F-4601-B3D2-706F632041E5}" type="datetimeFigureOut">
              <a:rPr lang="en-US" smtClean="0"/>
              <a:pPr/>
              <a:t>6/4/2009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119C1-EC6A-4EE5-A25A-95818054EE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BCBA-527F-4601-B3D2-706F632041E5}" type="datetimeFigureOut">
              <a:rPr lang="en-US" smtClean="0"/>
              <a:pPr/>
              <a:t>6/4/2009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119C1-EC6A-4EE5-A25A-95818054EE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BCBA-527F-4601-B3D2-706F632041E5}" type="datetimeFigureOut">
              <a:rPr lang="en-US" smtClean="0"/>
              <a:pPr/>
              <a:t>6/4/2009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119C1-EC6A-4EE5-A25A-95818054EE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BCBA-527F-4601-B3D2-706F632041E5}" type="datetimeFigureOut">
              <a:rPr lang="en-US" smtClean="0"/>
              <a:pPr/>
              <a:t>6/4/2009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119C1-EC6A-4EE5-A25A-95818054EE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BCBA-527F-4601-B3D2-706F632041E5}" type="datetimeFigureOut">
              <a:rPr lang="en-US" smtClean="0"/>
              <a:pPr/>
              <a:t>6/4/2009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119C1-EC6A-4EE5-A25A-95818054EE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BCBA-527F-4601-B3D2-706F632041E5}" type="datetimeFigureOut">
              <a:rPr lang="en-US" smtClean="0"/>
              <a:pPr/>
              <a:t>6/4/2009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119C1-EC6A-4EE5-A25A-95818054EE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BCBA-527F-4601-B3D2-706F632041E5}" type="datetimeFigureOut">
              <a:rPr lang="en-US" smtClean="0"/>
              <a:pPr/>
              <a:t>6/4/2009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119C1-EC6A-4EE5-A25A-95818054EE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BCBA-527F-4601-B3D2-706F632041E5}" type="datetimeFigureOut">
              <a:rPr lang="en-US" smtClean="0"/>
              <a:pPr/>
              <a:t>6/4/2009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119C1-EC6A-4EE5-A25A-95818054EE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BCBA-527F-4601-B3D2-706F632041E5}" type="datetimeFigureOut">
              <a:rPr lang="en-US" smtClean="0"/>
              <a:pPr/>
              <a:t>6/4/2009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119C1-EC6A-4EE5-A25A-95818054EE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BCBA-527F-4601-B3D2-706F632041E5}" type="datetimeFigureOut">
              <a:rPr lang="en-US" smtClean="0"/>
              <a:pPr/>
              <a:t>6/4/2009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119C1-EC6A-4EE5-A25A-95818054EE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2BCBA-527F-4601-B3D2-706F632041E5}" type="datetimeFigureOut">
              <a:rPr lang="en-US" smtClean="0"/>
              <a:pPr/>
              <a:t>6/4/2009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119C1-EC6A-4EE5-A25A-95818054EE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>
            <a:alpha val="7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2BCBA-527F-4601-B3D2-706F632041E5}" type="datetimeFigureOut">
              <a:rPr lang="en-US" smtClean="0"/>
              <a:pPr/>
              <a:t>6/4/2009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119C1-EC6A-4EE5-A25A-95818054EE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6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438400" y="457200"/>
            <a:ext cx="42570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Average Value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914400" y="1600200"/>
          <a:ext cx="7218950" cy="3810000"/>
        </p:xfrm>
        <a:graphic>
          <a:graphicData uri="http://schemas.openxmlformats.org/presentationml/2006/ole">
            <p:oleObj spid="_x0000_s1026" name="Equation" r:id="rId3" imgW="914400" imgH="482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533400"/>
            <a:ext cx="7696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Arial Black" pitchFamily="34" charset="0"/>
              </a:rPr>
              <a:t>Let’s try an example: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066800"/>
            <a:ext cx="76962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Arial Black" pitchFamily="34" charset="0"/>
              </a:rPr>
              <a:t>Find the average value of the function  </a:t>
            </a:r>
          </a:p>
          <a:p>
            <a:r>
              <a:rPr lang="en-US" sz="2800" dirty="0">
                <a:solidFill>
                  <a:schemeClr val="bg1"/>
                </a:solidFill>
                <a:latin typeface="Arial Black" pitchFamily="34" charset="0"/>
              </a:rPr>
              <a:t>	</a:t>
            </a:r>
            <a:r>
              <a:rPr lang="en-US" sz="2800" dirty="0" smtClean="0">
                <a:solidFill>
                  <a:schemeClr val="bg1"/>
                </a:solidFill>
                <a:latin typeface="Arial Black" pitchFamily="34" charset="0"/>
              </a:rPr>
              <a:t>   on the interval [-2,3]</a:t>
            </a:r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457200" y="1524000"/>
          <a:ext cx="1244601" cy="457200"/>
        </p:xfrm>
        <a:graphic>
          <a:graphicData uri="http://schemas.openxmlformats.org/presentationml/2006/ole">
            <p:oleObj spid="_x0000_s2050" name="Equation" r:id="rId3" imgW="622080" imgH="228600" progId="Equation.3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352800" y="2362200"/>
          <a:ext cx="2298700" cy="1149350"/>
        </p:xfrm>
        <a:graphic>
          <a:graphicData uri="http://schemas.openxmlformats.org/presentationml/2006/ole">
            <p:oleObj spid="_x0000_s2051" name="Equation" r:id="rId4" imgW="939600" imgH="469800" progId="Equation.3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3364606" y="3644721"/>
          <a:ext cx="2286000" cy="1295400"/>
        </p:xfrm>
        <a:graphic>
          <a:graphicData uri="http://schemas.openxmlformats.org/presentationml/2006/ole">
            <p:oleObj spid="_x0000_s2052" name="Equation" r:id="rId5" imgW="545760" imgH="46980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62000" y="2590800"/>
            <a:ext cx="228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Step 1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2057400" y="2667000"/>
            <a:ext cx="978408" cy="484632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38200" y="4114800"/>
            <a:ext cx="228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Step </a:t>
            </a:r>
            <a:r>
              <a:rPr lang="en-US" sz="3200" b="1" dirty="0" smtClean="0">
                <a:solidFill>
                  <a:schemeClr val="bg1"/>
                </a:solidFill>
              </a:rPr>
              <a:t>2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2057400" y="4191000"/>
            <a:ext cx="978408" cy="484632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/>
        </p:nvGraphicFramePr>
        <p:xfrm>
          <a:off x="4800600" y="457200"/>
          <a:ext cx="2667000" cy="2489200"/>
        </p:xfrm>
        <a:graphic>
          <a:graphicData uri="http://schemas.openxmlformats.org/presentationml/2006/ole">
            <p:oleObj spid="_x0000_s15362" name="Equation" r:id="rId3" imgW="761760" imgH="711000" progId="Equation.3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295400" y="838200"/>
            <a:ext cx="228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Step </a:t>
            </a:r>
            <a:r>
              <a:rPr lang="en-US" sz="3200" b="1" dirty="0" smtClean="0">
                <a:solidFill>
                  <a:schemeClr val="bg1"/>
                </a:solidFill>
              </a:rPr>
              <a:t>3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2971800" y="914400"/>
            <a:ext cx="978408" cy="484632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90600" y="4038600"/>
            <a:ext cx="228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Step </a:t>
            </a:r>
            <a:r>
              <a:rPr lang="en-US" sz="3200" b="1" dirty="0" smtClean="0">
                <a:solidFill>
                  <a:schemeClr val="bg1"/>
                </a:solidFill>
              </a:rPr>
              <a:t>4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2438400" y="4114800"/>
            <a:ext cx="978408" cy="484632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363" name="Object 3"/>
          <p:cNvGraphicFramePr>
            <a:graphicFrameLocks noChangeAspect="1"/>
          </p:cNvGraphicFramePr>
          <p:nvPr/>
        </p:nvGraphicFramePr>
        <p:xfrm>
          <a:off x="3587750" y="3873500"/>
          <a:ext cx="5245100" cy="1600200"/>
        </p:xfrm>
        <a:graphic>
          <a:graphicData uri="http://schemas.openxmlformats.org/presentationml/2006/ole">
            <p:oleObj spid="_x0000_s15363" name="Equation" r:id="rId4" imgW="149832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914400"/>
            <a:ext cx="228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Step </a:t>
            </a:r>
            <a:r>
              <a:rPr lang="en-US" sz="3200" b="1" dirty="0" smtClean="0">
                <a:solidFill>
                  <a:schemeClr val="bg1"/>
                </a:solidFill>
              </a:rPr>
              <a:t>5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1981200" y="990600"/>
            <a:ext cx="978408" cy="484632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3886200" y="533400"/>
          <a:ext cx="3244850" cy="1600200"/>
        </p:xfrm>
        <a:graphic>
          <a:graphicData uri="http://schemas.openxmlformats.org/presentationml/2006/ole">
            <p:oleObj spid="_x0000_s16386" name="Equation" r:id="rId3" imgW="927000" imgH="45720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62000" y="3352800"/>
            <a:ext cx="228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Step </a:t>
            </a:r>
            <a:r>
              <a:rPr lang="en-US" sz="3200" b="1" dirty="0" smtClean="0">
                <a:solidFill>
                  <a:schemeClr val="bg1"/>
                </a:solidFill>
              </a:rPr>
              <a:t>6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2133600" y="3429000"/>
            <a:ext cx="978408" cy="484632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6387" name="Object 3"/>
          <p:cNvGraphicFramePr>
            <a:graphicFrameLocks noChangeAspect="1"/>
          </p:cNvGraphicFramePr>
          <p:nvPr/>
        </p:nvGraphicFramePr>
        <p:xfrm>
          <a:off x="4572000" y="2743200"/>
          <a:ext cx="1600200" cy="1511300"/>
        </p:xfrm>
        <a:graphic>
          <a:graphicData uri="http://schemas.openxmlformats.org/presentationml/2006/ole">
            <p:oleObj spid="_x0000_s16387" name="Equation" r:id="rId4" imgW="457200" imgH="43164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38200" y="5105400"/>
            <a:ext cx="228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Answer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2362200" y="5181600"/>
            <a:ext cx="978408" cy="484632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6388" name="Object 4"/>
          <p:cNvGraphicFramePr>
            <a:graphicFrameLocks noChangeAspect="1"/>
          </p:cNvGraphicFramePr>
          <p:nvPr/>
        </p:nvGraphicFramePr>
        <p:xfrm>
          <a:off x="4953000" y="4867275"/>
          <a:ext cx="533400" cy="1377950"/>
        </p:xfrm>
        <a:graphic>
          <a:graphicData uri="http://schemas.openxmlformats.org/presentationml/2006/ole">
            <p:oleObj spid="_x0000_s16388" name="Equation" r:id="rId5" imgW="1522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27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Office Theme</vt:lpstr>
      <vt:lpstr>Equation</vt:lpstr>
      <vt:lpstr>Microsoft Equation 3.0</vt:lpstr>
      <vt:lpstr>Slide 1</vt:lpstr>
      <vt:lpstr>Slide 2</vt:lpstr>
      <vt:lpstr>Slide 3</vt:lpstr>
      <vt:lpstr>Slide 4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 </cp:lastModifiedBy>
  <cp:revision>15</cp:revision>
  <dcterms:created xsi:type="dcterms:W3CDTF">2009-06-03T14:18:39Z</dcterms:created>
  <dcterms:modified xsi:type="dcterms:W3CDTF">2009-06-04T14:00:55Z</dcterms:modified>
</cp:coreProperties>
</file>