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4B6D-1C27-4F91-AC42-E48FEEDB40A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6EC6-A05C-448F-B1CF-CCFB150A7F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4B6D-1C27-4F91-AC42-E48FEEDB40A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6EC6-A05C-448F-B1CF-CCFB150A7F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4B6D-1C27-4F91-AC42-E48FEEDB40A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6EC6-A05C-448F-B1CF-CCFB150A7F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4B6D-1C27-4F91-AC42-E48FEEDB40A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6EC6-A05C-448F-B1CF-CCFB150A7F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4B6D-1C27-4F91-AC42-E48FEEDB40A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6EC6-A05C-448F-B1CF-CCFB150A7F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4B6D-1C27-4F91-AC42-E48FEEDB40A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6EC6-A05C-448F-B1CF-CCFB150A7F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4B6D-1C27-4F91-AC42-E48FEEDB40A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6EC6-A05C-448F-B1CF-CCFB150A7F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4B6D-1C27-4F91-AC42-E48FEEDB40A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6EC6-A05C-448F-B1CF-CCFB150A7F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4B6D-1C27-4F91-AC42-E48FEEDB40A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6EC6-A05C-448F-B1CF-CCFB150A7F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4B6D-1C27-4F91-AC42-E48FEEDB40A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6EC6-A05C-448F-B1CF-CCFB150A7F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4B6D-1C27-4F91-AC42-E48FEEDB40A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6EC6-A05C-448F-B1CF-CCFB150A7F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54B6D-1C27-4F91-AC42-E48FEEDB40AC}" type="datetimeFigureOut">
              <a:rPr lang="en-US" smtClean="0"/>
              <a:t>6/8/2009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26EC6-A05C-448F-B1CF-CCFB150A7FB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Area and Cross Sections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Graph the two equations (using colors may help)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Find and shade in the region bounded by the two graphs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the given equations in order to find the area of the cross section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Remember to go from right to left or up to down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Square: s</a:t>
            </a:r>
            <a:r>
              <a:rPr lang="en-US" baseline="30000" dirty="0" smtClean="0"/>
              <a:t>2</a:t>
            </a:r>
            <a:endParaRPr lang="en-US" dirty="0" smtClean="0"/>
          </a:p>
          <a:p>
            <a:r>
              <a:rPr lang="en-US" dirty="0" smtClean="0"/>
              <a:t>Equilateral triangle: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s</a:t>
            </a:r>
            <a:r>
              <a:rPr lang="en-US" baseline="30000" dirty="0" smtClean="0"/>
              <a:t>2</a:t>
            </a:r>
            <a:endParaRPr lang="en-US" dirty="0" smtClean="0"/>
          </a:p>
          <a:p>
            <a:r>
              <a:rPr lang="en-US" dirty="0" smtClean="0"/>
              <a:t>Semi Circle: ½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>
                <a:latin typeface="+mj-lt"/>
              </a:rPr>
              <a:t>r</a:t>
            </a:r>
            <a:r>
              <a:rPr lang="en-US" baseline="30000" dirty="0" smtClean="0">
                <a:latin typeface="+mj-lt"/>
              </a:rPr>
              <a:t>2</a:t>
            </a:r>
            <a:endParaRPr lang="en-US" baseline="30000" dirty="0" smtClean="0"/>
          </a:p>
          <a:p>
            <a:r>
              <a:rPr lang="en-US" dirty="0" smtClean="0"/>
              <a:t>Isosceles Right Triangle: ½ </a:t>
            </a:r>
            <a:r>
              <a:rPr lang="en-US" dirty="0" smtClean="0"/>
              <a:t>s</a:t>
            </a:r>
            <a:r>
              <a:rPr lang="en-US" baseline="30000" dirty="0" smtClean="0"/>
              <a:t>2</a:t>
            </a:r>
            <a:endParaRPr lang="en-US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572000" y="1905000"/>
          <a:ext cx="609600" cy="1036320"/>
        </p:xfrm>
        <a:graphic>
          <a:graphicData uri="http://schemas.openxmlformats.org/presentationml/2006/ole">
            <p:oleObj spid="_x0000_s1027" name="Equation" r:id="rId3" imgW="253800" imgH="431640" progId="Equation.3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71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Microsoft Equation 3.0</vt:lpstr>
      <vt:lpstr>Area and Cross Sections</vt:lpstr>
      <vt:lpstr>How To</vt:lpstr>
      <vt:lpstr>Equations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Area and Cross Sections</dc:title>
  <dc:creator> </dc:creator>
  <cp:lastModifiedBy> </cp:lastModifiedBy>
  <cp:revision>3</cp:revision>
  <dcterms:created xsi:type="dcterms:W3CDTF">2009-06-08T13:40:09Z</dcterms:created>
  <dcterms:modified xsi:type="dcterms:W3CDTF">2009-06-08T14:04:01Z</dcterms:modified>
</cp:coreProperties>
</file>