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ADF0-2AA0-460A-8B4E-86ECD3D1A86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3BA-9FC7-4108-8D1D-1CBBA0E2C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ADF0-2AA0-460A-8B4E-86ECD3D1A86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3BA-9FC7-4108-8D1D-1CBBA0E2C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ADF0-2AA0-460A-8B4E-86ECD3D1A86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3BA-9FC7-4108-8D1D-1CBBA0E2C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ADF0-2AA0-460A-8B4E-86ECD3D1A86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3BA-9FC7-4108-8D1D-1CBBA0E2C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ADF0-2AA0-460A-8B4E-86ECD3D1A86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3BA-9FC7-4108-8D1D-1CBBA0E2C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ADF0-2AA0-460A-8B4E-86ECD3D1A86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3BA-9FC7-4108-8D1D-1CBBA0E2C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ADF0-2AA0-460A-8B4E-86ECD3D1A86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3BA-9FC7-4108-8D1D-1CBBA0E2C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ADF0-2AA0-460A-8B4E-86ECD3D1A86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3BA-9FC7-4108-8D1D-1CBBA0E2C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ADF0-2AA0-460A-8B4E-86ECD3D1A86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3BA-9FC7-4108-8D1D-1CBBA0E2C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ADF0-2AA0-460A-8B4E-86ECD3D1A86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3BA-9FC7-4108-8D1D-1CBBA0E2C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ADF0-2AA0-460A-8B4E-86ECD3D1A86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13BA-9FC7-4108-8D1D-1CBBA0E2C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5ADF0-2AA0-460A-8B4E-86ECD3D1A86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513BA-9FC7-4108-8D1D-1CBBA0E2C0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Area Between Two Curves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Graph all of the equations, in the case of three or more equations, the use of colors is strongly recommended</a:t>
            </a:r>
          </a:p>
          <a:p>
            <a:r>
              <a:rPr lang="en-US" dirty="0" smtClean="0"/>
              <a:t>Find the area bounded by the graphs and shade it in and then draw a line from one graph to another</a:t>
            </a:r>
          </a:p>
          <a:p>
            <a:r>
              <a:rPr lang="en-US" dirty="0" smtClean="0"/>
              <a:t>Use the given equation to solve for the area</a:t>
            </a:r>
          </a:p>
          <a:p>
            <a:r>
              <a:rPr lang="en-US" dirty="0" smtClean="0"/>
              <a:t>Make sure the line you draw within the area does not start and end on the same line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ph idx="1"/>
          </p:nvPr>
        </p:nvGraphicFramePr>
        <p:xfrm>
          <a:off x="1524000" y="1831181"/>
          <a:ext cx="6096000" cy="4064000"/>
        </p:xfrm>
        <a:graphic>
          <a:graphicData uri="http://schemas.openxmlformats.org/presentationml/2006/ole">
            <p:oleObj spid="_x0000_s1026" name="Equation" r:id="rId3" imgW="0" imgH="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371600" y="1752600"/>
          <a:ext cx="3962400" cy="1673013"/>
        </p:xfrm>
        <a:graphic>
          <a:graphicData uri="http://schemas.openxmlformats.org/presentationml/2006/ole">
            <p:oleObj spid="_x0000_s1027" name="Equation" r:id="rId4" imgW="1143000" imgH="4824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524000" y="3733800"/>
          <a:ext cx="3762876" cy="1765300"/>
        </p:xfrm>
        <a:graphic>
          <a:graphicData uri="http://schemas.openxmlformats.org/presentationml/2006/ole">
            <p:oleObj spid="_x0000_s1028" name="Equation" r:id="rId5" imgW="1028520" imgH="482400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77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Microsoft Equation 3.0</vt:lpstr>
      <vt:lpstr>Area Between Two Curves</vt:lpstr>
      <vt:lpstr>How To</vt:lpstr>
      <vt:lpstr>Equations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 Between Two Curves</dc:title>
  <dc:creator> </dc:creator>
  <cp:lastModifiedBy> </cp:lastModifiedBy>
  <cp:revision>2</cp:revision>
  <dcterms:created xsi:type="dcterms:W3CDTF">2009-06-08T14:08:00Z</dcterms:created>
  <dcterms:modified xsi:type="dcterms:W3CDTF">2009-06-08T14:22:41Z</dcterms:modified>
</cp:coreProperties>
</file>